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2" r:id="rId4"/>
    <p:sldId id="267" r:id="rId5"/>
    <p:sldId id="264" r:id="rId6"/>
    <p:sldId id="269" r:id="rId7"/>
    <p:sldId id="270" r:id="rId8"/>
    <p:sldId id="271" r:id="rId9"/>
    <p:sldId id="273" r:id="rId10"/>
    <p:sldId id="265" r:id="rId11"/>
    <p:sldId id="263" r:id="rId12"/>
    <p:sldId id="268" r:id="rId13"/>
    <p:sldId id="274" r:id="rId14"/>
    <p:sldId id="275" r:id="rId15"/>
    <p:sldId id="276" r:id="rId16"/>
    <p:sldId id="261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508" autoAdjust="0"/>
  </p:normalViewPr>
  <p:slideViewPr>
    <p:cSldViewPr snapToGrid="0">
      <p:cViewPr varScale="1">
        <p:scale>
          <a:sx n="89" d="100"/>
          <a:sy n="89" d="100"/>
        </p:scale>
        <p:origin x="14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van Gils" userId="366d856d9aa99684" providerId="LiveId" clId="{D1468DCC-1D2C-49D9-8635-79F68F115DC0}"/>
    <pc:docChg chg="undo custSel addSld delSld modSld sldOrd">
      <pc:chgData name="Paul van Gils" userId="366d856d9aa99684" providerId="LiveId" clId="{D1468DCC-1D2C-49D9-8635-79F68F115DC0}" dt="2026-01-14T17:50:01.964" v="2312" actId="20577"/>
      <pc:docMkLst>
        <pc:docMk/>
      </pc:docMkLst>
      <pc:sldChg chg="modSp mod">
        <pc:chgData name="Paul van Gils" userId="366d856d9aa99684" providerId="LiveId" clId="{D1468DCC-1D2C-49D9-8635-79F68F115DC0}" dt="2026-01-14T17:05:56.760" v="1086" actId="2711"/>
        <pc:sldMkLst>
          <pc:docMk/>
          <pc:sldMk cId="3422722632" sldId="256"/>
        </pc:sldMkLst>
        <pc:spChg chg="mod">
          <ac:chgData name="Paul van Gils" userId="366d856d9aa99684" providerId="LiveId" clId="{D1468DCC-1D2C-49D9-8635-79F68F115DC0}" dt="2026-01-14T17:05:49.479" v="1085" actId="2711"/>
          <ac:spMkLst>
            <pc:docMk/>
            <pc:sldMk cId="3422722632" sldId="256"/>
            <ac:spMk id="2" creationId="{0243CC4F-5411-32E7-DC80-8DE14D25B09C}"/>
          </ac:spMkLst>
        </pc:spChg>
        <pc:spChg chg="mod">
          <ac:chgData name="Paul van Gils" userId="366d856d9aa99684" providerId="LiveId" clId="{D1468DCC-1D2C-49D9-8635-79F68F115DC0}" dt="2026-01-14T17:05:56.760" v="1086" actId="2711"/>
          <ac:spMkLst>
            <pc:docMk/>
            <pc:sldMk cId="3422722632" sldId="256"/>
            <ac:spMk id="3" creationId="{AE2C58FE-FDA3-5359-924F-CF9AD46464F8}"/>
          </ac:spMkLst>
        </pc:spChg>
      </pc:sldChg>
      <pc:sldChg chg="addSp modSp mod modNotesTx">
        <pc:chgData name="Paul van Gils" userId="366d856d9aa99684" providerId="LiveId" clId="{D1468DCC-1D2C-49D9-8635-79F68F115DC0}" dt="2026-01-14T17:48:27.153" v="2257" actId="20577"/>
        <pc:sldMkLst>
          <pc:docMk/>
          <pc:sldMk cId="608210169" sldId="257"/>
        </pc:sldMkLst>
        <pc:spChg chg="mod">
          <ac:chgData name="Paul van Gils" userId="366d856d9aa99684" providerId="LiveId" clId="{D1468DCC-1D2C-49D9-8635-79F68F115DC0}" dt="2026-01-14T17:48:27.153" v="2257" actId="20577"/>
          <ac:spMkLst>
            <pc:docMk/>
            <pc:sldMk cId="608210169" sldId="257"/>
            <ac:spMk id="3" creationId="{0C108BB4-941F-929B-642C-F98F8F84018B}"/>
          </ac:spMkLst>
        </pc:spChg>
        <pc:picChg chg="add mod">
          <ac:chgData name="Paul van Gils" userId="366d856d9aa99684" providerId="LiveId" clId="{D1468DCC-1D2C-49D9-8635-79F68F115DC0}" dt="2026-01-14T14:13:40.270" v="33" actId="1076"/>
          <ac:picMkLst>
            <pc:docMk/>
            <pc:sldMk cId="608210169" sldId="257"/>
            <ac:picMk id="2" creationId="{EA694E62-FD58-D3CF-99CC-36F8744663EE}"/>
          </ac:picMkLst>
        </pc:picChg>
      </pc:sldChg>
      <pc:sldChg chg="del">
        <pc:chgData name="Paul van Gils" userId="366d856d9aa99684" providerId="LiveId" clId="{D1468DCC-1D2C-49D9-8635-79F68F115DC0}" dt="2026-01-14T15:08:04.017" v="915" actId="2696"/>
        <pc:sldMkLst>
          <pc:docMk/>
          <pc:sldMk cId="1191086244" sldId="258"/>
        </pc:sldMkLst>
      </pc:sldChg>
      <pc:sldChg chg="del">
        <pc:chgData name="Paul van Gils" userId="366d856d9aa99684" providerId="LiveId" clId="{D1468DCC-1D2C-49D9-8635-79F68F115DC0}" dt="2026-01-14T15:08:11.324" v="916" actId="2696"/>
        <pc:sldMkLst>
          <pc:docMk/>
          <pc:sldMk cId="2998713473" sldId="259"/>
        </pc:sldMkLst>
      </pc:sldChg>
      <pc:sldChg chg="del">
        <pc:chgData name="Paul van Gils" userId="366d856d9aa99684" providerId="LiveId" clId="{D1468DCC-1D2C-49D9-8635-79F68F115DC0}" dt="2026-01-14T15:08:11.324" v="916" actId="2696"/>
        <pc:sldMkLst>
          <pc:docMk/>
          <pc:sldMk cId="1275403336" sldId="260"/>
        </pc:sldMkLst>
      </pc:sldChg>
      <pc:sldChg chg="addSp delSp modSp mod">
        <pc:chgData name="Paul van Gils" userId="366d856d9aa99684" providerId="LiveId" clId="{D1468DCC-1D2C-49D9-8635-79F68F115DC0}" dt="2026-01-14T17:45:19.777" v="2253" actId="1076"/>
        <pc:sldMkLst>
          <pc:docMk/>
          <pc:sldMk cId="2303411128" sldId="261"/>
        </pc:sldMkLst>
        <pc:spChg chg="del">
          <ac:chgData name="Paul van Gils" userId="366d856d9aa99684" providerId="LiveId" clId="{D1468DCC-1D2C-49D9-8635-79F68F115DC0}" dt="2026-01-14T17:44:53.831" v="2246" actId="478"/>
          <ac:spMkLst>
            <pc:docMk/>
            <pc:sldMk cId="2303411128" sldId="261"/>
            <ac:spMk id="2" creationId="{5AB51206-86EB-85D1-F8D3-FFE4034E54BC}"/>
          </ac:spMkLst>
        </pc:spChg>
        <pc:spChg chg="del">
          <ac:chgData name="Paul van Gils" userId="366d856d9aa99684" providerId="LiveId" clId="{D1468DCC-1D2C-49D9-8635-79F68F115DC0}" dt="2026-01-14T17:44:59.302" v="2248" actId="478"/>
          <ac:spMkLst>
            <pc:docMk/>
            <pc:sldMk cId="2303411128" sldId="261"/>
            <ac:spMk id="3" creationId="{068CFB0A-89B8-9AD6-0B10-EAB7600A8807}"/>
          </ac:spMkLst>
        </pc:spChg>
        <pc:spChg chg="add del mod">
          <ac:chgData name="Paul van Gils" userId="366d856d9aa99684" providerId="LiveId" clId="{D1468DCC-1D2C-49D9-8635-79F68F115DC0}" dt="2026-01-14T17:45:12.674" v="2251" actId="478"/>
          <ac:spMkLst>
            <pc:docMk/>
            <pc:sldMk cId="2303411128" sldId="261"/>
            <ac:spMk id="7" creationId="{E94A8D21-EEB5-338D-4F94-68D8F471D1CE}"/>
          </ac:spMkLst>
        </pc:spChg>
        <pc:spChg chg="add del mod">
          <ac:chgData name="Paul van Gils" userId="366d856d9aa99684" providerId="LiveId" clId="{D1468DCC-1D2C-49D9-8635-79F68F115DC0}" dt="2026-01-14T17:45:15.795" v="2252" actId="478"/>
          <ac:spMkLst>
            <pc:docMk/>
            <pc:sldMk cId="2303411128" sldId="261"/>
            <ac:spMk id="9" creationId="{988B9921-120E-9B19-7724-E8674DF2871D}"/>
          </ac:spMkLst>
        </pc:spChg>
        <pc:picChg chg="add mod">
          <ac:chgData name="Paul van Gils" userId="366d856d9aa99684" providerId="LiveId" clId="{D1468DCC-1D2C-49D9-8635-79F68F115DC0}" dt="2026-01-14T17:45:19.777" v="2253" actId="1076"/>
          <ac:picMkLst>
            <pc:docMk/>
            <pc:sldMk cId="2303411128" sldId="261"/>
            <ac:picMk id="5" creationId="{47A60481-D834-D0FE-7869-726EE6FA2A09}"/>
          </ac:picMkLst>
        </pc:picChg>
      </pc:sldChg>
      <pc:sldChg chg="addSp delSp modSp mod setBg modNotesTx">
        <pc:chgData name="Paul van Gils" userId="366d856d9aa99684" providerId="LiveId" clId="{D1468DCC-1D2C-49D9-8635-79F68F115DC0}" dt="2026-01-14T17:48:34.308" v="2261" actId="20577"/>
        <pc:sldMkLst>
          <pc:docMk/>
          <pc:sldMk cId="757820327" sldId="262"/>
        </pc:sldMkLst>
        <pc:spChg chg="mod">
          <ac:chgData name="Paul van Gils" userId="366d856d9aa99684" providerId="LiveId" clId="{D1468DCC-1D2C-49D9-8635-79F68F115DC0}" dt="2026-01-14T17:48:34.308" v="2261" actId="20577"/>
          <ac:spMkLst>
            <pc:docMk/>
            <pc:sldMk cId="757820327" sldId="262"/>
            <ac:spMk id="3" creationId="{681E8DA1-3D06-242F-5DAA-9803BB0FCF36}"/>
          </ac:spMkLst>
        </pc:spChg>
        <pc:picChg chg="add del mod ord">
          <ac:chgData name="Paul van Gils" userId="366d856d9aa99684" providerId="LiveId" clId="{D1468DCC-1D2C-49D9-8635-79F68F115DC0}" dt="2026-01-14T14:24:07.834" v="312" actId="478"/>
          <ac:picMkLst>
            <pc:docMk/>
            <pc:sldMk cId="757820327" sldId="262"/>
            <ac:picMk id="4" creationId="{E059E742-76C1-2D48-1058-B2682BCBE08B}"/>
          </ac:picMkLst>
        </pc:picChg>
        <pc:picChg chg="add del mod ord">
          <ac:chgData name="Paul van Gils" userId="366d856d9aa99684" providerId="LiveId" clId="{D1468DCC-1D2C-49D9-8635-79F68F115DC0}" dt="2026-01-14T14:26:23.100" v="325" actId="478"/>
          <ac:picMkLst>
            <pc:docMk/>
            <pc:sldMk cId="757820327" sldId="262"/>
            <ac:picMk id="6" creationId="{276E790A-5178-D7F3-144D-D532138F06DD}"/>
          </ac:picMkLst>
        </pc:picChg>
        <pc:picChg chg="add mod ord">
          <ac:chgData name="Paul van Gils" userId="366d856d9aa99684" providerId="LiveId" clId="{D1468DCC-1D2C-49D9-8635-79F68F115DC0}" dt="2026-01-14T14:26:29.667" v="331" actId="14100"/>
          <ac:picMkLst>
            <pc:docMk/>
            <pc:sldMk cId="757820327" sldId="262"/>
            <ac:picMk id="8" creationId="{FC08C1B8-448A-85AE-2269-558AAFB3065B}"/>
          </ac:picMkLst>
        </pc:picChg>
        <pc:picChg chg="add mod">
          <ac:chgData name="Paul van Gils" userId="366d856d9aa99684" providerId="LiveId" clId="{D1468DCC-1D2C-49D9-8635-79F68F115DC0}" dt="2026-01-14T15:09:14.156" v="939" actId="1038"/>
          <ac:picMkLst>
            <pc:docMk/>
            <pc:sldMk cId="757820327" sldId="262"/>
            <ac:picMk id="2050" creationId="{88102C04-8A00-359A-79B4-5ABEDDDBB669}"/>
          </ac:picMkLst>
        </pc:picChg>
      </pc:sldChg>
      <pc:sldChg chg="addSp delSp modSp mod ord modNotesTx">
        <pc:chgData name="Paul van Gils" userId="366d856d9aa99684" providerId="LiveId" clId="{D1468DCC-1D2C-49D9-8635-79F68F115DC0}" dt="2026-01-14T17:36:58.946" v="1953" actId="20577"/>
        <pc:sldMkLst>
          <pc:docMk/>
          <pc:sldMk cId="1655982305" sldId="263"/>
        </pc:sldMkLst>
        <pc:spChg chg="del mod">
          <ac:chgData name="Paul van Gils" userId="366d856d9aa99684" providerId="LiveId" clId="{D1468DCC-1D2C-49D9-8635-79F68F115DC0}" dt="2026-01-14T17:29:20.323" v="1743" actId="478"/>
          <ac:spMkLst>
            <pc:docMk/>
            <pc:sldMk cId="1655982305" sldId="263"/>
            <ac:spMk id="3" creationId="{C474F3A8-1746-ED1D-447C-B4AFF33DAB7A}"/>
          </ac:spMkLst>
        </pc:spChg>
        <pc:spChg chg="add del mod">
          <ac:chgData name="Paul van Gils" userId="366d856d9aa99684" providerId="LiveId" clId="{D1468DCC-1D2C-49D9-8635-79F68F115DC0}" dt="2026-01-14T17:29:25.567" v="1744" actId="478"/>
          <ac:spMkLst>
            <pc:docMk/>
            <pc:sldMk cId="1655982305" sldId="263"/>
            <ac:spMk id="7" creationId="{C56B9C21-4872-22A9-80FF-0901A83DE5DA}"/>
          </ac:spMkLst>
        </pc:spChg>
        <pc:spChg chg="add mod">
          <ac:chgData name="Paul van Gils" userId="366d856d9aa99684" providerId="LiveId" clId="{D1468DCC-1D2C-49D9-8635-79F68F115DC0}" dt="2026-01-14T17:31:00.825" v="1763" actId="20577"/>
          <ac:spMkLst>
            <pc:docMk/>
            <pc:sldMk cId="1655982305" sldId="263"/>
            <ac:spMk id="8" creationId="{FF847FCE-AE01-B620-57E8-EE5DC6C8E859}"/>
          </ac:spMkLst>
        </pc:spChg>
        <pc:picChg chg="add del mod ord">
          <ac:chgData name="Paul van Gils" userId="366d856d9aa99684" providerId="LiveId" clId="{D1468DCC-1D2C-49D9-8635-79F68F115DC0}" dt="2026-01-14T17:27:14.577" v="1733" actId="478"/>
          <ac:picMkLst>
            <pc:docMk/>
            <pc:sldMk cId="1655982305" sldId="263"/>
            <ac:picMk id="4" creationId="{1EB388F9-0467-E875-8C05-3EEA0F9F6BFD}"/>
          </ac:picMkLst>
        </pc:picChg>
        <pc:picChg chg="add del mod">
          <ac:chgData name="Paul van Gils" userId="366d856d9aa99684" providerId="LiveId" clId="{D1468DCC-1D2C-49D9-8635-79F68F115DC0}" dt="2026-01-14T17:30:33.596" v="1749" actId="478"/>
          <ac:picMkLst>
            <pc:docMk/>
            <pc:sldMk cId="1655982305" sldId="263"/>
            <ac:picMk id="5" creationId="{8997E133-11C0-0DAD-2BFA-668A9FBF7D93}"/>
          </ac:picMkLst>
        </pc:picChg>
        <pc:picChg chg="del">
          <ac:chgData name="Paul van Gils" userId="366d856d9aa99684" providerId="LiveId" clId="{D1468DCC-1D2C-49D9-8635-79F68F115DC0}" dt="2026-01-14T17:26:57.312" v="1726" actId="478"/>
          <ac:picMkLst>
            <pc:docMk/>
            <pc:sldMk cId="1655982305" sldId="263"/>
            <ac:picMk id="2050" creationId="{390748EB-977C-F350-B0B7-8FB163140EBE}"/>
          </ac:picMkLst>
        </pc:picChg>
        <pc:picChg chg="add del mod">
          <ac:chgData name="Paul van Gils" userId="366d856d9aa99684" providerId="LiveId" clId="{D1468DCC-1D2C-49D9-8635-79F68F115DC0}" dt="2026-01-14T17:30:47.017" v="1754" actId="478"/>
          <ac:picMkLst>
            <pc:docMk/>
            <pc:sldMk cId="1655982305" sldId="263"/>
            <ac:picMk id="2052" creationId="{6AECEEC8-0CA8-9D48-3CF0-35D6BEDE3D7C}"/>
          </ac:picMkLst>
        </pc:picChg>
        <pc:picChg chg="add mod">
          <ac:chgData name="Paul van Gils" userId="366d856d9aa99684" providerId="LiveId" clId="{D1468DCC-1D2C-49D9-8635-79F68F115DC0}" dt="2026-01-14T17:30:45.451" v="1753" actId="167"/>
          <ac:picMkLst>
            <pc:docMk/>
            <pc:sldMk cId="1655982305" sldId="263"/>
            <ac:picMk id="2054" creationId="{1A016513-7708-31B2-72B6-0CA813566953}"/>
          </ac:picMkLst>
        </pc:picChg>
      </pc:sldChg>
      <pc:sldChg chg="addSp modSp mod ord modNotesTx">
        <pc:chgData name="Paul van Gils" userId="366d856d9aa99684" providerId="LiveId" clId="{D1468DCC-1D2C-49D9-8635-79F68F115DC0}" dt="2026-01-14T17:48:40.473" v="2265" actId="20577"/>
        <pc:sldMkLst>
          <pc:docMk/>
          <pc:sldMk cId="1232887264" sldId="264"/>
        </pc:sldMkLst>
        <pc:spChg chg="mod">
          <ac:chgData name="Paul van Gils" userId="366d856d9aa99684" providerId="LiveId" clId="{D1468DCC-1D2C-49D9-8635-79F68F115DC0}" dt="2026-01-14T17:48:40.473" v="2265" actId="20577"/>
          <ac:spMkLst>
            <pc:docMk/>
            <pc:sldMk cId="1232887264" sldId="264"/>
            <ac:spMk id="3" creationId="{4EF6F3D6-BF9E-864C-107F-7CA24D7FAB51}"/>
          </ac:spMkLst>
        </pc:spChg>
        <pc:picChg chg="add mod">
          <ac:chgData name="Paul van Gils" userId="366d856d9aa99684" providerId="LiveId" clId="{D1468DCC-1D2C-49D9-8635-79F68F115DC0}" dt="2026-01-14T14:31:21.248" v="381" actId="167"/>
          <ac:picMkLst>
            <pc:docMk/>
            <pc:sldMk cId="1232887264" sldId="264"/>
            <ac:picMk id="3074" creationId="{89F888A6-3500-936D-B22F-B9A65A0C8646}"/>
          </ac:picMkLst>
        </pc:picChg>
      </pc:sldChg>
      <pc:sldChg chg="addSp delSp modSp mod ord">
        <pc:chgData name="Paul van Gils" userId="366d856d9aa99684" providerId="LiveId" clId="{D1468DCC-1D2C-49D9-8635-79F68F115DC0}" dt="2026-01-14T17:49:13.851" v="2285" actId="20577"/>
        <pc:sldMkLst>
          <pc:docMk/>
          <pc:sldMk cId="1696236762" sldId="265"/>
        </pc:sldMkLst>
        <pc:spChg chg="mod">
          <ac:chgData name="Paul van Gils" userId="366d856d9aa99684" providerId="LiveId" clId="{D1468DCC-1D2C-49D9-8635-79F68F115DC0}" dt="2026-01-14T17:49:13.851" v="2285" actId="20577"/>
          <ac:spMkLst>
            <pc:docMk/>
            <pc:sldMk cId="1696236762" sldId="265"/>
            <ac:spMk id="3" creationId="{FF90D648-750C-4A0F-7ED9-BD67C42F67F0}"/>
          </ac:spMkLst>
        </pc:spChg>
        <pc:picChg chg="add del mod">
          <ac:chgData name="Paul van Gils" userId="366d856d9aa99684" providerId="LiveId" clId="{D1468DCC-1D2C-49D9-8635-79F68F115DC0}" dt="2026-01-14T15:14:19.367" v="1021" actId="478"/>
          <ac:picMkLst>
            <pc:docMk/>
            <pc:sldMk cId="1696236762" sldId="265"/>
            <ac:picMk id="4" creationId="{7EB8CDC2-172D-E8BE-8D9D-1B3FDD829EC3}"/>
          </ac:picMkLst>
        </pc:picChg>
        <pc:picChg chg="add del mod">
          <ac:chgData name="Paul van Gils" userId="366d856d9aa99684" providerId="LiveId" clId="{D1468DCC-1D2C-49D9-8635-79F68F115DC0}" dt="2026-01-14T15:14:17.798" v="1020" actId="478"/>
          <ac:picMkLst>
            <pc:docMk/>
            <pc:sldMk cId="1696236762" sldId="265"/>
            <ac:picMk id="6" creationId="{EA30D6BD-619C-6A59-350A-34DEC341E465}"/>
          </ac:picMkLst>
        </pc:picChg>
        <pc:picChg chg="add mod ord">
          <ac:chgData name="Paul van Gils" userId="366d856d9aa99684" providerId="LiveId" clId="{D1468DCC-1D2C-49D9-8635-79F68F115DC0}" dt="2026-01-14T15:16:15.608" v="1043" actId="1076"/>
          <ac:picMkLst>
            <pc:docMk/>
            <pc:sldMk cId="1696236762" sldId="265"/>
            <ac:picMk id="8" creationId="{D4A62611-63AC-3183-97C8-90E13FB519D2}"/>
          </ac:picMkLst>
        </pc:picChg>
        <pc:picChg chg="add del mod">
          <ac:chgData name="Paul van Gils" userId="366d856d9aa99684" providerId="LiveId" clId="{D1468DCC-1D2C-49D9-8635-79F68F115DC0}" dt="2026-01-14T15:14:52.066" v="1022" actId="478"/>
          <ac:picMkLst>
            <pc:docMk/>
            <pc:sldMk cId="1696236762" sldId="265"/>
            <ac:picMk id="10" creationId="{C7D04EF3-3786-F639-5059-A01BF030D449}"/>
          </ac:picMkLst>
        </pc:picChg>
        <pc:picChg chg="add del mod">
          <ac:chgData name="Paul van Gils" userId="366d856d9aa99684" providerId="LiveId" clId="{D1468DCC-1D2C-49D9-8635-79F68F115DC0}" dt="2026-01-14T15:14:11.591" v="1017" actId="478"/>
          <ac:picMkLst>
            <pc:docMk/>
            <pc:sldMk cId="1696236762" sldId="265"/>
            <ac:picMk id="12" creationId="{16584F79-7755-2BF9-1341-0ECB4D3A36F8}"/>
          </ac:picMkLst>
        </pc:picChg>
        <pc:picChg chg="add del mod">
          <ac:chgData name="Paul van Gils" userId="366d856d9aa99684" providerId="LiveId" clId="{D1468DCC-1D2C-49D9-8635-79F68F115DC0}" dt="2026-01-14T15:14:10.806" v="1016" actId="478"/>
          <ac:picMkLst>
            <pc:docMk/>
            <pc:sldMk cId="1696236762" sldId="265"/>
            <ac:picMk id="14" creationId="{8E2ACA6C-86BE-09DE-356D-117A71E7C431}"/>
          </ac:picMkLst>
        </pc:picChg>
        <pc:picChg chg="add mod">
          <ac:chgData name="Paul van Gils" userId="366d856d9aa99684" providerId="LiveId" clId="{D1468DCC-1D2C-49D9-8635-79F68F115DC0}" dt="2026-01-14T15:16:05.264" v="1040" actId="1076"/>
          <ac:picMkLst>
            <pc:docMk/>
            <pc:sldMk cId="1696236762" sldId="265"/>
            <ac:picMk id="16" creationId="{C9C7D6C4-B6D5-5E4D-9829-F757ABF9C5DA}"/>
          </ac:picMkLst>
        </pc:picChg>
        <pc:picChg chg="add mod">
          <ac:chgData name="Paul van Gils" userId="366d856d9aa99684" providerId="LiveId" clId="{D1468DCC-1D2C-49D9-8635-79F68F115DC0}" dt="2026-01-14T15:16:07.602" v="1041" actId="1076"/>
          <ac:picMkLst>
            <pc:docMk/>
            <pc:sldMk cId="1696236762" sldId="265"/>
            <ac:picMk id="8194" creationId="{F1FBC0DB-842E-3A8F-D347-B472E33BE8F5}"/>
          </ac:picMkLst>
        </pc:picChg>
      </pc:sldChg>
      <pc:sldChg chg="del">
        <pc:chgData name="Paul van Gils" userId="366d856d9aa99684" providerId="LiveId" clId="{D1468DCC-1D2C-49D9-8635-79F68F115DC0}" dt="2026-01-14T15:07:56.904" v="914" actId="2696"/>
        <pc:sldMkLst>
          <pc:docMk/>
          <pc:sldMk cId="1876022593" sldId="266"/>
        </pc:sldMkLst>
      </pc:sldChg>
      <pc:sldChg chg="addSp modSp mod ord modNotesTx">
        <pc:chgData name="Paul van Gils" userId="366d856d9aa99684" providerId="LiveId" clId="{D1468DCC-1D2C-49D9-8635-79F68F115DC0}" dt="2026-01-14T17:43:23.622" v="2242"/>
        <pc:sldMkLst>
          <pc:docMk/>
          <pc:sldMk cId="870154213" sldId="267"/>
        </pc:sldMkLst>
        <pc:spChg chg="add">
          <ac:chgData name="Paul van Gils" userId="366d856d9aa99684" providerId="LiveId" clId="{D1468DCC-1D2C-49D9-8635-79F68F115DC0}" dt="2026-01-14T17:02:07.040" v="1044"/>
          <ac:spMkLst>
            <pc:docMk/>
            <pc:sldMk cId="870154213" sldId="267"/>
            <ac:spMk id="2" creationId="{2812B996-B99C-4DD8-7F9D-ADAB8F07D305}"/>
          </ac:spMkLst>
        </pc:spChg>
        <pc:spChg chg="mod">
          <ac:chgData name="Paul van Gils" userId="366d856d9aa99684" providerId="LiveId" clId="{D1468DCC-1D2C-49D9-8635-79F68F115DC0}" dt="2026-01-14T17:09:20.783" v="1189" actId="20577"/>
          <ac:spMkLst>
            <pc:docMk/>
            <pc:sldMk cId="870154213" sldId="267"/>
            <ac:spMk id="3" creationId="{9A847F68-2453-8FF9-0CF5-ACAC16E235AC}"/>
          </ac:spMkLst>
        </pc:spChg>
        <pc:picChg chg="add mod ord">
          <ac:chgData name="Paul van Gils" userId="366d856d9aa99684" providerId="LiveId" clId="{D1468DCC-1D2C-49D9-8635-79F68F115DC0}" dt="2026-01-14T17:02:39.229" v="1051" actId="167"/>
          <ac:picMkLst>
            <pc:docMk/>
            <pc:sldMk cId="870154213" sldId="267"/>
            <ac:picMk id="5" creationId="{F5F5785A-F843-AB3D-9BF4-BFB7E14A5987}"/>
          </ac:picMkLst>
        </pc:picChg>
      </pc:sldChg>
      <pc:sldChg chg="addSp modSp mod modNotesTx">
        <pc:chgData name="Paul van Gils" userId="366d856d9aa99684" providerId="LiveId" clId="{D1468DCC-1D2C-49D9-8635-79F68F115DC0}" dt="2026-01-14T17:19:14.126" v="1466" actId="20577"/>
        <pc:sldMkLst>
          <pc:docMk/>
          <pc:sldMk cId="2246264000" sldId="268"/>
        </pc:sldMkLst>
        <pc:spChg chg="mod">
          <ac:chgData name="Paul van Gils" userId="366d856d9aa99684" providerId="LiveId" clId="{D1468DCC-1D2C-49D9-8635-79F68F115DC0}" dt="2026-01-14T17:18:45.781" v="1449" actId="113"/>
          <ac:spMkLst>
            <pc:docMk/>
            <pc:sldMk cId="2246264000" sldId="268"/>
            <ac:spMk id="3" creationId="{141E8A68-7719-4588-2339-00A89A61DE22}"/>
          </ac:spMkLst>
        </pc:spChg>
        <pc:picChg chg="add mod">
          <ac:chgData name="Paul van Gils" userId="366d856d9aa99684" providerId="LiveId" clId="{D1468DCC-1D2C-49D9-8635-79F68F115DC0}" dt="2026-01-14T17:19:00.187" v="1451" actId="14100"/>
          <ac:picMkLst>
            <pc:docMk/>
            <pc:sldMk cId="2246264000" sldId="268"/>
            <ac:picMk id="2" creationId="{DFC20FDC-BB8B-0046-F553-AFC86A3173E1}"/>
          </ac:picMkLst>
        </pc:picChg>
      </pc:sldChg>
      <pc:sldChg chg="addSp modSp add mod setBg modNotesTx">
        <pc:chgData name="Paul van Gils" userId="366d856d9aa99684" providerId="LiveId" clId="{D1468DCC-1D2C-49D9-8635-79F68F115DC0}" dt="2026-01-14T17:48:53.507" v="2269" actId="20577"/>
        <pc:sldMkLst>
          <pc:docMk/>
          <pc:sldMk cId="3090391174" sldId="269"/>
        </pc:sldMkLst>
        <pc:spChg chg="add">
          <ac:chgData name="Paul van Gils" userId="366d856d9aa99684" providerId="LiveId" clId="{D1468DCC-1D2C-49D9-8635-79F68F115DC0}" dt="2026-01-14T14:38:33.284" v="496"/>
          <ac:spMkLst>
            <pc:docMk/>
            <pc:sldMk cId="3090391174" sldId="269"/>
            <ac:spMk id="2" creationId="{42601804-1141-A894-EEE0-1F1B2BB617D9}"/>
          </ac:spMkLst>
        </pc:spChg>
        <pc:spChg chg="mod">
          <ac:chgData name="Paul van Gils" userId="366d856d9aa99684" providerId="LiveId" clId="{D1468DCC-1D2C-49D9-8635-79F68F115DC0}" dt="2026-01-14T17:48:53.507" v="2269" actId="20577"/>
          <ac:spMkLst>
            <pc:docMk/>
            <pc:sldMk cId="3090391174" sldId="269"/>
            <ac:spMk id="3" creationId="{F04F1AB6-A623-6A36-9C06-8A44565AC6AF}"/>
          </ac:spMkLst>
        </pc:spChg>
        <pc:spChg chg="add">
          <ac:chgData name="Paul van Gils" userId="366d856d9aa99684" providerId="LiveId" clId="{D1468DCC-1D2C-49D9-8635-79F68F115DC0}" dt="2026-01-14T14:38:47.413" v="499"/>
          <ac:spMkLst>
            <pc:docMk/>
            <pc:sldMk cId="3090391174" sldId="269"/>
            <ac:spMk id="4" creationId="{FD7416F1-208E-36CF-F86D-0EE55CEA279B}"/>
          </ac:spMkLst>
        </pc:spChg>
        <pc:picChg chg="add mod ord">
          <ac:chgData name="Paul van Gils" userId="366d856d9aa99684" providerId="LiveId" clId="{D1468DCC-1D2C-49D9-8635-79F68F115DC0}" dt="2026-01-14T15:09:44.718" v="956" actId="1036"/>
          <ac:picMkLst>
            <pc:docMk/>
            <pc:sldMk cId="3090391174" sldId="269"/>
            <ac:picMk id="6" creationId="{F341138F-C575-FA78-9FE7-88C5B411E1FF}"/>
          </ac:picMkLst>
        </pc:picChg>
      </pc:sldChg>
      <pc:sldChg chg="addSp delSp modSp add mod modNotesTx">
        <pc:chgData name="Paul van Gils" userId="366d856d9aa99684" providerId="LiveId" clId="{D1468DCC-1D2C-49D9-8635-79F68F115DC0}" dt="2026-01-14T17:48:59.355" v="2273" actId="20577"/>
        <pc:sldMkLst>
          <pc:docMk/>
          <pc:sldMk cId="3285017167" sldId="270"/>
        </pc:sldMkLst>
        <pc:spChg chg="mod">
          <ac:chgData name="Paul van Gils" userId="366d856d9aa99684" providerId="LiveId" clId="{D1468DCC-1D2C-49D9-8635-79F68F115DC0}" dt="2026-01-14T17:48:59.355" v="2273" actId="20577"/>
          <ac:spMkLst>
            <pc:docMk/>
            <pc:sldMk cId="3285017167" sldId="270"/>
            <ac:spMk id="3" creationId="{D1439FF8-F03A-9599-53DC-91D7AA61E5C9}"/>
          </ac:spMkLst>
        </pc:spChg>
        <pc:picChg chg="del">
          <ac:chgData name="Paul van Gils" userId="366d856d9aa99684" providerId="LiveId" clId="{D1468DCC-1D2C-49D9-8635-79F68F115DC0}" dt="2026-01-14T14:42:11.418" v="515" actId="478"/>
          <ac:picMkLst>
            <pc:docMk/>
            <pc:sldMk cId="3285017167" sldId="270"/>
            <ac:picMk id="6" creationId="{46FD25ED-D56C-B20B-E37D-3116075E6691}"/>
          </ac:picMkLst>
        </pc:picChg>
        <pc:picChg chg="add mod">
          <ac:chgData name="Paul van Gils" userId="366d856d9aa99684" providerId="LiveId" clId="{D1468DCC-1D2C-49D9-8635-79F68F115DC0}" dt="2026-01-14T15:10:00.127" v="960" actId="1035"/>
          <ac:picMkLst>
            <pc:docMk/>
            <pc:sldMk cId="3285017167" sldId="270"/>
            <ac:picMk id="5122" creationId="{15916ACA-0568-69A8-8AC3-5203745679A6}"/>
          </ac:picMkLst>
        </pc:picChg>
      </pc:sldChg>
      <pc:sldChg chg="addSp delSp modSp add mod ord modNotesTx">
        <pc:chgData name="Paul van Gils" userId="366d856d9aa99684" providerId="LiveId" clId="{D1468DCC-1D2C-49D9-8635-79F68F115DC0}" dt="2026-01-14T17:49:04.023" v="2277" actId="20577"/>
        <pc:sldMkLst>
          <pc:docMk/>
          <pc:sldMk cId="2587720241" sldId="271"/>
        </pc:sldMkLst>
        <pc:spChg chg="mod">
          <ac:chgData name="Paul van Gils" userId="366d856d9aa99684" providerId="LiveId" clId="{D1468DCC-1D2C-49D9-8635-79F68F115DC0}" dt="2026-01-14T17:49:04.023" v="2277" actId="20577"/>
          <ac:spMkLst>
            <pc:docMk/>
            <pc:sldMk cId="2587720241" sldId="271"/>
            <ac:spMk id="3" creationId="{5A32DB3A-D02F-ABD8-0EAE-FB9530051736}"/>
          </ac:spMkLst>
        </pc:spChg>
        <pc:picChg chg="del mod">
          <ac:chgData name="Paul van Gils" userId="366d856d9aa99684" providerId="LiveId" clId="{D1468DCC-1D2C-49D9-8635-79F68F115DC0}" dt="2026-01-14T14:49:42.780" v="723" actId="478"/>
          <ac:picMkLst>
            <pc:docMk/>
            <pc:sldMk cId="2587720241" sldId="271"/>
            <ac:picMk id="5122" creationId="{6AB597E6-4B7D-DEA7-5CD8-1FB4D3A63E3E}"/>
          </ac:picMkLst>
        </pc:picChg>
        <pc:picChg chg="add mod">
          <ac:chgData name="Paul van Gils" userId="366d856d9aa99684" providerId="LiveId" clId="{D1468DCC-1D2C-49D9-8635-79F68F115DC0}" dt="2026-01-14T14:51:08.739" v="727" actId="14100"/>
          <ac:picMkLst>
            <pc:docMk/>
            <pc:sldMk cId="2587720241" sldId="271"/>
            <ac:picMk id="6146" creationId="{37BB7073-5363-9331-C03B-F4969B6E0B7B}"/>
          </ac:picMkLst>
        </pc:picChg>
      </pc:sldChg>
      <pc:sldChg chg="add del">
        <pc:chgData name="Paul van Gils" userId="366d856d9aa99684" providerId="LiveId" clId="{D1468DCC-1D2C-49D9-8635-79F68F115DC0}" dt="2026-01-14T15:14:08.573" v="1015" actId="2696"/>
        <pc:sldMkLst>
          <pc:docMk/>
          <pc:sldMk cId="1243735577" sldId="272"/>
        </pc:sldMkLst>
      </pc:sldChg>
      <pc:sldChg chg="addSp delSp modSp add mod ord">
        <pc:chgData name="Paul van Gils" userId="366d856d9aa99684" providerId="LiveId" clId="{D1468DCC-1D2C-49D9-8635-79F68F115DC0}" dt="2026-01-14T17:49:09.626" v="2281" actId="20577"/>
        <pc:sldMkLst>
          <pc:docMk/>
          <pc:sldMk cId="1345194283" sldId="273"/>
        </pc:sldMkLst>
        <pc:spChg chg="add del">
          <ac:chgData name="Paul van Gils" userId="366d856d9aa99684" providerId="LiveId" clId="{D1468DCC-1D2C-49D9-8635-79F68F115DC0}" dt="2026-01-14T15:12:51.764" v="1003" actId="478"/>
          <ac:spMkLst>
            <pc:docMk/>
            <pc:sldMk cId="1345194283" sldId="273"/>
            <ac:spMk id="2" creationId="{3BB67D4B-AEE3-1E6D-7BBB-F91A57F307FE}"/>
          </ac:spMkLst>
        </pc:spChg>
        <pc:spChg chg="mod">
          <ac:chgData name="Paul van Gils" userId="366d856d9aa99684" providerId="LiveId" clId="{D1468DCC-1D2C-49D9-8635-79F68F115DC0}" dt="2026-01-14T17:49:09.626" v="2281" actId="20577"/>
          <ac:spMkLst>
            <pc:docMk/>
            <pc:sldMk cId="1345194283" sldId="273"/>
            <ac:spMk id="3" creationId="{FF5DA5FD-808E-3CAF-896F-315AE96337B5}"/>
          </ac:spMkLst>
        </pc:spChg>
        <pc:spChg chg="add">
          <ac:chgData name="Paul van Gils" userId="366d856d9aa99684" providerId="LiveId" clId="{D1468DCC-1D2C-49D9-8635-79F68F115DC0}" dt="2026-01-14T15:12:52.209" v="1004"/>
          <ac:spMkLst>
            <pc:docMk/>
            <pc:sldMk cId="1345194283" sldId="273"/>
            <ac:spMk id="5" creationId="{39E80E57-C865-958A-643C-A72DBFB94177}"/>
          </ac:spMkLst>
        </pc:spChg>
        <pc:picChg chg="del mod">
          <ac:chgData name="Paul van Gils" userId="366d856d9aa99684" providerId="LiveId" clId="{D1468DCC-1D2C-49D9-8635-79F68F115DC0}" dt="2026-01-14T15:12:00.408" v="996" actId="478"/>
          <ac:picMkLst>
            <pc:docMk/>
            <pc:sldMk cId="1345194283" sldId="273"/>
            <ac:picMk id="4" creationId="{8DEE1D7E-D756-96CB-D91F-5B06EF83F72D}"/>
          </ac:picMkLst>
        </pc:picChg>
        <pc:picChg chg="mod">
          <ac:chgData name="Paul van Gils" userId="366d856d9aa99684" providerId="LiveId" clId="{D1468DCC-1D2C-49D9-8635-79F68F115DC0}" dt="2026-01-14T15:13:51.439" v="1013" actId="14100"/>
          <ac:picMkLst>
            <pc:docMk/>
            <pc:sldMk cId="1345194283" sldId="273"/>
            <ac:picMk id="6" creationId="{5622E774-7F38-8F38-C86C-A0E43B790122}"/>
          </ac:picMkLst>
        </pc:picChg>
        <pc:picChg chg="del">
          <ac:chgData name="Paul van Gils" userId="366d856d9aa99684" providerId="LiveId" clId="{D1468DCC-1D2C-49D9-8635-79F68F115DC0}" dt="2026-01-14T15:11:22.481" v="982" actId="478"/>
          <ac:picMkLst>
            <pc:docMk/>
            <pc:sldMk cId="1345194283" sldId="273"/>
            <ac:picMk id="8" creationId="{09B77F0B-77DA-27C4-812B-1FEF8A5CE1F8}"/>
          </ac:picMkLst>
        </pc:picChg>
        <pc:picChg chg="add mod">
          <ac:chgData name="Paul van Gils" userId="366d856d9aa99684" providerId="LiveId" clId="{D1468DCC-1D2C-49D9-8635-79F68F115DC0}" dt="2026-01-14T15:13:58.322" v="1014" actId="1076"/>
          <ac:picMkLst>
            <pc:docMk/>
            <pc:sldMk cId="1345194283" sldId="273"/>
            <ac:picMk id="9" creationId="{E33AB8ED-DE7E-F634-7FA4-48EA475A84B6}"/>
          </ac:picMkLst>
        </pc:picChg>
        <pc:picChg chg="del">
          <ac:chgData name="Paul van Gils" userId="366d856d9aa99684" providerId="LiveId" clId="{D1468DCC-1D2C-49D9-8635-79F68F115DC0}" dt="2026-01-14T15:11:21.217" v="981" actId="478"/>
          <ac:picMkLst>
            <pc:docMk/>
            <pc:sldMk cId="1345194283" sldId="273"/>
            <ac:picMk id="10" creationId="{46B72D19-B359-BC5C-2E60-822881053687}"/>
          </ac:picMkLst>
        </pc:picChg>
        <pc:picChg chg="del mod">
          <ac:chgData name="Paul van Gils" userId="366d856d9aa99684" providerId="LiveId" clId="{D1468DCC-1D2C-49D9-8635-79F68F115DC0}" dt="2026-01-14T15:11:17.243" v="980" actId="478"/>
          <ac:picMkLst>
            <pc:docMk/>
            <pc:sldMk cId="1345194283" sldId="273"/>
            <ac:picMk id="12" creationId="{853FD2CB-A38D-5B55-FEBA-F66CA5FEECE7}"/>
          </ac:picMkLst>
        </pc:picChg>
        <pc:picChg chg="mod">
          <ac:chgData name="Paul van Gils" userId="366d856d9aa99684" providerId="LiveId" clId="{D1468DCC-1D2C-49D9-8635-79F68F115DC0}" dt="2026-01-14T15:13:48.688" v="1012" actId="14100"/>
          <ac:picMkLst>
            <pc:docMk/>
            <pc:sldMk cId="1345194283" sldId="273"/>
            <ac:picMk id="14" creationId="{C70E83A2-8114-9FFA-0F12-96D771022FED}"/>
          </ac:picMkLst>
        </pc:picChg>
      </pc:sldChg>
      <pc:sldChg chg="addSp modSp add mod modNotesTx">
        <pc:chgData name="Paul van Gils" userId="366d856d9aa99684" providerId="LiveId" clId="{D1468DCC-1D2C-49D9-8635-79F68F115DC0}" dt="2026-01-14T17:49:52.684" v="2304" actId="20577"/>
        <pc:sldMkLst>
          <pc:docMk/>
          <pc:sldMk cId="1166528813" sldId="274"/>
        </pc:sldMkLst>
        <pc:spChg chg="mod">
          <ac:chgData name="Paul van Gils" userId="366d856d9aa99684" providerId="LiveId" clId="{D1468DCC-1D2C-49D9-8635-79F68F115DC0}" dt="2026-01-14T17:49:52.684" v="2304" actId="20577"/>
          <ac:spMkLst>
            <pc:docMk/>
            <pc:sldMk cId="1166528813" sldId="274"/>
            <ac:spMk id="3" creationId="{2C6CB05E-C7BC-FBD9-7A43-1256474BDE3D}"/>
          </ac:spMkLst>
        </pc:spChg>
        <pc:spChg chg="add mod">
          <ac:chgData name="Paul van Gils" userId="366d856d9aa99684" providerId="LiveId" clId="{D1468DCC-1D2C-49D9-8635-79F68F115DC0}" dt="2026-01-14T17:49:27.562" v="2289" actId="20577"/>
          <ac:spMkLst>
            <pc:docMk/>
            <pc:sldMk cId="1166528813" sldId="274"/>
            <ac:spMk id="4" creationId="{00499644-11B2-4D3B-7550-2E24A16A1226}"/>
          </ac:spMkLst>
        </pc:spChg>
        <pc:picChg chg="mod">
          <ac:chgData name="Paul van Gils" userId="366d856d9aa99684" providerId="LiveId" clId="{D1468DCC-1D2C-49D9-8635-79F68F115DC0}" dt="2026-01-14T17:19:55.225" v="1469"/>
          <ac:picMkLst>
            <pc:docMk/>
            <pc:sldMk cId="1166528813" sldId="274"/>
            <ac:picMk id="2" creationId="{5AF8DD18-8EBF-7757-3AAF-6D5B8B991605}"/>
          </ac:picMkLst>
        </pc:picChg>
      </pc:sldChg>
      <pc:sldChg chg="modSp add mod modNotesTx">
        <pc:chgData name="Paul van Gils" userId="366d856d9aa99684" providerId="LiveId" clId="{D1468DCC-1D2C-49D9-8635-79F68F115DC0}" dt="2026-01-14T17:49:57.274" v="2308" actId="20577"/>
        <pc:sldMkLst>
          <pc:docMk/>
          <pc:sldMk cId="3831586628" sldId="275"/>
        </pc:sldMkLst>
        <pc:spChg chg="mod">
          <ac:chgData name="Paul van Gils" userId="366d856d9aa99684" providerId="LiveId" clId="{D1468DCC-1D2C-49D9-8635-79F68F115DC0}" dt="2026-01-14T17:49:57.274" v="2308" actId="20577"/>
          <ac:spMkLst>
            <pc:docMk/>
            <pc:sldMk cId="3831586628" sldId="275"/>
            <ac:spMk id="3" creationId="{4FBF3710-8814-AAF1-9B3E-CABB33FB7F97}"/>
          </ac:spMkLst>
        </pc:spChg>
        <pc:spChg chg="mod">
          <ac:chgData name="Paul van Gils" userId="366d856d9aa99684" providerId="LiveId" clId="{D1468DCC-1D2C-49D9-8635-79F68F115DC0}" dt="2026-01-14T17:49:37.872" v="2300" actId="20577"/>
          <ac:spMkLst>
            <pc:docMk/>
            <pc:sldMk cId="3831586628" sldId="275"/>
            <ac:spMk id="4" creationId="{97CF25AA-E287-1018-EAD3-534D41699AE9}"/>
          </ac:spMkLst>
        </pc:spChg>
      </pc:sldChg>
      <pc:sldChg chg="modSp add mod modNotesTx">
        <pc:chgData name="Paul van Gils" userId="366d856d9aa99684" providerId="LiveId" clId="{D1468DCC-1D2C-49D9-8635-79F68F115DC0}" dt="2026-01-14T17:50:01.964" v="2312" actId="20577"/>
        <pc:sldMkLst>
          <pc:docMk/>
          <pc:sldMk cId="1607695710" sldId="276"/>
        </pc:sldMkLst>
        <pc:spChg chg="mod">
          <ac:chgData name="Paul van Gils" userId="366d856d9aa99684" providerId="LiveId" clId="{D1468DCC-1D2C-49D9-8635-79F68F115DC0}" dt="2026-01-14T17:50:01.964" v="2312" actId="20577"/>
          <ac:spMkLst>
            <pc:docMk/>
            <pc:sldMk cId="1607695710" sldId="276"/>
            <ac:spMk id="3" creationId="{86B428E9-9E85-9487-DAC7-88CBDE66E46D}"/>
          </ac:spMkLst>
        </pc:spChg>
        <pc:spChg chg="mod">
          <ac:chgData name="Paul van Gils" userId="366d856d9aa99684" providerId="LiveId" clId="{D1468DCC-1D2C-49D9-8635-79F68F115DC0}" dt="2026-01-14T17:25:19.004" v="1719" actId="5793"/>
          <ac:spMkLst>
            <pc:docMk/>
            <pc:sldMk cId="1607695710" sldId="276"/>
            <ac:spMk id="4" creationId="{C9029D70-6DD0-4943-F67D-6BFB22A31CE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3722B-03E8-40E5-9EC3-CC266BA5091E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CF302-4310-4C12-887C-9EE94508AE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458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Blokjes</a:t>
            </a:r>
          </a:p>
          <a:p>
            <a:r>
              <a:rPr lang="nl-NL" dirty="0"/>
              <a:t>Stapelen</a:t>
            </a:r>
          </a:p>
          <a:p>
            <a:r>
              <a:rPr lang="nl-NL" dirty="0"/>
              <a:t>Sterk materiaal </a:t>
            </a:r>
          </a:p>
          <a:p>
            <a:r>
              <a:rPr lang="nl-NL" dirty="0"/>
              <a:t>Autobumpers, golfclubs, stofzuigers</a:t>
            </a:r>
          </a:p>
          <a:p>
            <a:r>
              <a:rPr lang="nl-NL" dirty="0"/>
              <a:t>Verschillende vormen</a:t>
            </a:r>
          </a:p>
          <a:p>
            <a:r>
              <a:rPr lang="nl-NL" dirty="0"/>
              <a:t>De bekendste vormen zijn de vierkanten met 4 noppen en de rechthoeken met 6 of 8 noppen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326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274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0D9F4-1646-C1B9-E18B-7E91913FA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9F9FD7D-A938-221C-41DA-1D656F9BE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CFCFB16-F694-C04B-7AD8-9EF595BFD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Ant</a:t>
            </a:r>
            <a:r>
              <a:rPr lang="nl-NL" dirty="0"/>
              <a:t> 1932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719C39-0A7C-29F1-71F9-133848F49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109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67B0-1BA6-E22C-1A75-9586C4B2F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4DF8BB0-52CD-F6CE-6ACD-2EC4A25AE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986A521-BE20-909A-E010-DE19ED5EA9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Ant</a:t>
            </a:r>
            <a:r>
              <a:rPr lang="nl-NL" dirty="0"/>
              <a:t> rechthoeken en vierkanten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46325B0-FF56-D907-64C7-603586DDA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707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1E68C-8C15-39E0-6E27-C4704BC33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D168554-82E4-CFEC-8703-7337940AD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BF66E9E-BEB1-9B98-5C51-5DD5057B1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Ant</a:t>
            </a:r>
            <a:r>
              <a:rPr lang="nl-NL" dirty="0"/>
              <a:t> 2014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E5E5C0-45E9-3BC0-0D7F-A46BD8406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331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1932</a:t>
            </a:r>
          </a:p>
          <a:p>
            <a:r>
              <a:rPr lang="nl-NL" dirty="0"/>
              <a:t>Deense stadje </a:t>
            </a:r>
            <a:r>
              <a:rPr lang="nl-NL" dirty="0" err="1"/>
              <a:t>Billund</a:t>
            </a:r>
            <a:endParaRPr lang="nl-NL" dirty="0"/>
          </a:p>
          <a:p>
            <a:r>
              <a:rPr lang="nl-NL" dirty="0" err="1"/>
              <a:t>Legod</a:t>
            </a:r>
            <a:r>
              <a:rPr lang="nl-NL" dirty="0"/>
              <a:t> betekent speelgoed</a:t>
            </a:r>
          </a:p>
          <a:p>
            <a:r>
              <a:rPr lang="nl-NL" dirty="0"/>
              <a:t>Ze maken miljarden steentjes per jaar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688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 bestaan ook pretparken  in 8 landen wereldwijd </a:t>
            </a:r>
          </a:p>
          <a:p>
            <a:r>
              <a:rPr lang="nl-NL" dirty="0"/>
              <a:t>Denemarken, Verenigde Staten, Duitsland, Engeland, Verenigde Arabische Emiraten, Japan, Maleisië, Zuid Korea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41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Film in 2014</a:t>
            </a:r>
          </a:p>
          <a:p>
            <a:r>
              <a:rPr lang="nl-NL" dirty="0"/>
              <a:t>2</a:t>
            </a:r>
            <a:r>
              <a:rPr lang="nl-NL" baseline="30000" dirty="0"/>
              <a:t>e</a:t>
            </a:r>
            <a:r>
              <a:rPr lang="nl-NL" dirty="0"/>
              <a:t> film in 2019</a:t>
            </a:r>
          </a:p>
          <a:p>
            <a:r>
              <a:rPr lang="nl-NL" dirty="0"/>
              <a:t>3</a:t>
            </a:r>
            <a:r>
              <a:rPr lang="nl-NL" baseline="30000" dirty="0"/>
              <a:t>e</a:t>
            </a:r>
            <a:r>
              <a:rPr lang="nl-NL" dirty="0"/>
              <a:t> film misschien in 2026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0257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Alle lego blokjes per jaar naast elkaar, kun je 5 keer om de aarde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4750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B0DE9-BA04-37FD-8136-4B6F8FFC7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3D83362-7A6B-E7A5-7EBB-1F1C7C912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7AE36D-00EE-F4BF-30F7-56464467B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Sinds 1949 zoveel lego blokjes </a:t>
            </a:r>
          </a:p>
          <a:p>
            <a:r>
              <a:rPr lang="nl-NL" dirty="0"/>
              <a:t>Stapelen afstand van 10 keer van de maan naar de aarde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FEA67C5-F500-38C6-7D7F-32A52AC09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365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B40F1-4948-1A07-839D-33E6EFA4B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4CC0B42-2271-0872-ADBB-396FE20FE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77FF1BB-7EE6-5E5C-4AB8-C00A098D0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Gemiddeld wordt er 5 miljard uur per jaar gespeeld met lego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1A490E4-124A-CDED-B368-8F3589440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706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8951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Brickit</a:t>
            </a:r>
            <a:r>
              <a:rPr lang="nl-NL" dirty="0"/>
              <a:t> is een app waar je lego blokjes kunt scannen en dan geeft de app je voorbeelden van dingen die je ermee kan maken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CF302-4310-4C12-887C-9EE94508AE0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95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8F3EDB-BC05-5950-6E77-D19892CC4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E2D0B7-BBC0-2CEB-D876-D0D4FA388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6BCB4B-45F4-6152-8894-19B854DD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D0C-9EE2-45D8-B7CE-F5D659C50B2C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BD91D4-0777-0452-D99D-164A86EC9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B47EB7-F2B8-4C56-C86E-971C11AF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2F8C-068E-4651-9C0B-3781273288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64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4E543-06E7-533B-BBC2-ED66773EE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65A810-B17D-8F32-4ABA-EDCCA0912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44B4EC-E245-ACCF-6270-C1DCC172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D0C-9EE2-45D8-B7CE-F5D659C50B2C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D78EF4-F5A3-338F-6A1C-7ED968BFE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F5E5AE-5248-7146-F8B6-4004AE04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2F8C-068E-4651-9C0B-3781273288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064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A148BD2-AE14-5805-59A1-4E7F84E81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2701CBE-A648-605D-0FAB-9004BD914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C734E3-4D9F-3A14-DEB6-77D6F3F7E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D0C-9EE2-45D8-B7CE-F5D659C50B2C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D6E1C4-BB20-2B5D-F5ED-36987809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1C1855-D14C-2228-D882-49276DC5E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2F8C-068E-4651-9C0B-3781273288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371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6AC5-7B02-DC9B-4997-024305D8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DBAF26-4184-B400-A8C7-C671083B1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E20E7E-9F4D-33E5-8FD4-DA45C9F7F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D0C-9EE2-45D8-B7CE-F5D659C50B2C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3AD5D2-AD42-10F8-B1AC-AB704B7DB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B8B7E8-E154-0195-DE33-5295D047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2F8C-068E-4651-9C0B-3781273288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78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B3A27F-0123-3E6C-C938-B7B2B113E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FAB15E-CB3A-7633-1498-47F680DAE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0DF36F-8F53-3D2E-82AE-51A673534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D0C-9EE2-45D8-B7CE-F5D659C50B2C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B04A15-8761-22AC-DE7B-E44459C52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1CFC41-4C3B-6E1E-C713-3E84F0969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2F8C-068E-4651-9C0B-3781273288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8931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43F8-0C30-617C-B2C2-D4F0FB81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148E2D-7B6A-F9E1-0BD4-00E3400180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221619-340E-70E9-0803-848D4C910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AFCEDD-F7F3-4AA0-5502-AA27F660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D0C-9EE2-45D8-B7CE-F5D659C50B2C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168F4B5-D648-D6F1-1E8D-84F548509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E8DAE8-364F-4D86-B4D8-64574F3B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2F8C-068E-4651-9C0B-3781273288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934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25C979-FED8-0EC2-368F-0FD940405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FB8AFA-92AD-C402-9182-04083E699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648E70-F073-4F33-07AA-7EC15A302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14610D9-CD46-1FFC-9E6B-1C70CA9E5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FAAA665-A989-725C-1356-756BA9DAB5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2A3E3DD-F8D3-B9B2-E708-60D3F0393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D0C-9EE2-45D8-B7CE-F5D659C50B2C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B2EB48-A55D-1EA9-E389-9D1C39E4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C042884-12C0-4465-89F3-AE9AE7EF1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2F8C-068E-4651-9C0B-3781273288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8591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75CC9-8367-03A2-3DFF-5B9D5BAB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363BC06-80DF-D62E-3FCB-ACEB418E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D0C-9EE2-45D8-B7CE-F5D659C50B2C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85462E2-DE86-DA24-3AE1-BCC9A258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0F350A-4A31-7F19-71E8-18A455437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2F8C-068E-4651-9C0B-3781273288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549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D7F0A83-055A-3729-0001-31751438B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D0C-9EE2-45D8-B7CE-F5D659C50B2C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5C9A148-4E94-9A57-5A81-B24DF8CD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1501ECD-CAD6-0FE0-F15F-D5981C7A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2F8C-068E-4651-9C0B-3781273288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6139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056597-545D-AAA5-4E9F-21B08C83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0BAA59-5199-1623-195C-4C3BB37DB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9CBB98-C84F-3750-6650-E1F777276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025DD35-AE0E-A8A2-FEA5-03F9E6770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D0C-9EE2-45D8-B7CE-F5D659C50B2C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C79557-C1FC-B497-3A81-99BAEEA7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72B013-7788-3291-9415-46FD7585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2F8C-068E-4651-9C0B-3781273288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29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60C1C-51D6-4108-2652-132104F4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575FD4C-A043-2AC7-6101-493DC576B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2D894C8-D198-3A9B-D306-8528D6BE6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25AC16A-5256-8A9C-2398-A1A6FCD7E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D0C-9EE2-45D8-B7CE-F5D659C50B2C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72B3A3-2525-1D65-D81A-941142899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4E127D-4873-2982-5B44-683C529C5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B2F8C-068E-4651-9C0B-3781273288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8625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42665BB-4826-32F3-0FF0-A8FADC448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C7946F8-8A23-CABA-2BDD-7E232F580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EC6112-C913-A7AF-FF51-D4A08159F8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3E6D0C-9EE2-45D8-B7CE-F5D659C50B2C}" type="datetimeFigureOut">
              <a:rPr lang="nl-NL" smtClean="0"/>
              <a:t>15-1-2026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A8E67C-0E44-7F26-88FA-691B8034B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4B425F-8628-EF54-8398-91710C8C7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2B2F8C-068E-4651-9C0B-3781273288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481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3CC4F-5411-32E7-DC80-8DE14D25B0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latin typeface="LEGO" panose="02000600000000000000" pitchFamily="2" charset="0"/>
              </a:rPr>
              <a:t>Dagopening Teun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E2C58FE-FDA3-5359-924F-CF9AD46464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latin typeface="LEGO" panose="02000600000000000000" pitchFamily="2" charset="0"/>
              </a:rPr>
              <a:t>22 januari 2026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61695F-CEC2-F57B-8446-08536927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216" y="4075176"/>
            <a:ext cx="2197608" cy="21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722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3E815-5A52-DB09-0C1A-FAABDB4AD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F90D648-750C-4A0F-7ED9-BD67C42F6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6000" b="1" dirty="0">
                <a:latin typeface="LEGO" panose="02000600000000000000" pitchFamily="2" charset="0"/>
              </a:rPr>
              <a:t>Mijn LEGO sets</a:t>
            </a:r>
          </a:p>
        </p:txBody>
      </p:sp>
      <p:pic>
        <p:nvPicPr>
          <p:cNvPr id="8" name="Afbeelding 7" descr="Afbeelding met speelgoed, robot, tekenfilm, wapen&#10;&#10;Door AI gegenereerde inhoud is mogelijk onjuist.">
            <a:extLst>
              <a:ext uri="{FF2B5EF4-FFF2-40B4-BE49-F238E27FC236}">
                <a16:creationId xmlns:a16="http://schemas.microsoft.com/office/drawing/2014/main" id="{D4A62611-63AC-3183-97C8-90E13FB51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65" y="471762"/>
            <a:ext cx="4597654" cy="61302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4CFDD9-EB2F-C4E8-2C73-11458983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 descr="Afbeelding met Schaalmodel, Speelgoedvoertuig, Bouwspeelset, speelgoed&#10;&#10;Door AI gegenereerde inhoud is mogelijk onjuist.">
            <a:extLst>
              <a:ext uri="{FF2B5EF4-FFF2-40B4-BE49-F238E27FC236}">
                <a16:creationId xmlns:a16="http://schemas.microsoft.com/office/drawing/2014/main" id="{C9C7D6C4-B6D5-5E4D-9829-F757ABF9C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1" y="1937099"/>
            <a:ext cx="6451600" cy="4664868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F1FBC0DB-842E-3A8F-D347-B472E33BE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47" y="5252239"/>
            <a:ext cx="1993900" cy="8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36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5E04C-FB06-2E85-39E8-619975768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on't Know What To Do With All Those Spare LEGO? This App Can Help | TRP">
            <a:extLst>
              <a:ext uri="{FF2B5EF4-FFF2-40B4-BE49-F238E27FC236}">
                <a16:creationId xmlns:a16="http://schemas.microsoft.com/office/drawing/2014/main" id="{1A016513-7708-31B2-72B6-0CA81356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1"/>
            <a:ext cx="12282159" cy="716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625B48-945C-E874-F3C4-F1239D96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FF847FCE-AE01-B620-57E8-EE5DC6C8E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6000" b="1" dirty="0" err="1">
                <a:solidFill>
                  <a:schemeClr val="bg1"/>
                </a:solidFill>
                <a:latin typeface="LEGO" panose="02000600000000000000" pitchFamily="2" charset="0"/>
              </a:rPr>
              <a:t>Brickit</a:t>
            </a:r>
            <a:endParaRPr lang="nl-NL" sz="6000" b="1" dirty="0">
              <a:solidFill>
                <a:schemeClr val="bg1"/>
              </a:solidFill>
              <a:latin typeface="LEGO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82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46EAD-2BCB-F1E1-FA5B-421CD2E42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 leukste quiz-apps om na of tijdens het Kerstdiner te spelen -  Entertainment">
            <a:extLst>
              <a:ext uri="{FF2B5EF4-FFF2-40B4-BE49-F238E27FC236}">
                <a16:creationId xmlns:a16="http://schemas.microsoft.com/office/drawing/2014/main" id="{DFC20FDC-BB8B-0046-F553-AFC86A317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41E8A68-7719-4588-2339-00A89A61D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6000" b="1" dirty="0">
                <a:solidFill>
                  <a:schemeClr val="bg1"/>
                </a:solidFill>
                <a:latin typeface="LEGO" panose="02000600000000000000" pitchFamily="2" charset="0"/>
              </a:rPr>
              <a:t>Quiz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98EB30-2DEF-B7BD-60ED-CF6F5B516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264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21D91-2C2B-8B64-ACF3-D3ECBA0AB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 leukste quiz-apps om na of tijdens het Kerstdiner te spelen -  Entertainment">
            <a:extLst>
              <a:ext uri="{FF2B5EF4-FFF2-40B4-BE49-F238E27FC236}">
                <a16:creationId xmlns:a16="http://schemas.microsoft.com/office/drawing/2014/main" id="{5AF8DD18-8EBF-7757-3AAF-6D5B8B991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C6CB05E-C7BC-FBD9-7A43-1256474BD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6000" b="1" dirty="0">
                <a:latin typeface="LEGO" panose="02000600000000000000" pitchFamily="2" charset="0"/>
              </a:rPr>
              <a:t>Quiz 1/3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595457-25B1-1505-AA40-34F06478A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00499644-11B2-4D3B-7550-2E24A16A1226}"/>
              </a:ext>
            </a:extLst>
          </p:cNvPr>
          <p:cNvSpPr txBox="1">
            <a:spLocks/>
          </p:cNvSpPr>
          <p:nvPr/>
        </p:nvSpPr>
        <p:spPr>
          <a:xfrm>
            <a:off x="1231392" y="228952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6000" b="1" dirty="0">
                <a:latin typeface="LEGO" panose="02000600000000000000" pitchFamily="2" charset="0"/>
              </a:rPr>
              <a:t>In welk jaar is LEGO ontstaan?</a:t>
            </a:r>
          </a:p>
        </p:txBody>
      </p:sp>
    </p:spTree>
    <p:extLst>
      <p:ext uri="{BB962C8B-B14F-4D97-AF65-F5344CB8AC3E}">
        <p14:creationId xmlns:p14="http://schemas.microsoft.com/office/powerpoint/2010/main" val="1166528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3BA58-AE56-D909-0B00-7824D4938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 leukste quiz-apps om na of tijdens het Kerstdiner te spelen -  Entertainment">
            <a:extLst>
              <a:ext uri="{FF2B5EF4-FFF2-40B4-BE49-F238E27FC236}">
                <a16:creationId xmlns:a16="http://schemas.microsoft.com/office/drawing/2014/main" id="{EFF597C5-6E5C-66D5-4E93-49A50BDA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4FBF3710-8814-AAF1-9B3E-CABB33FB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6000" b="1" dirty="0">
                <a:latin typeface="LEGO" panose="02000600000000000000" pitchFamily="2" charset="0"/>
              </a:rPr>
              <a:t>Quiz 2/3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D03B47-7C70-9735-D8E7-51856D94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97CF25AA-E287-1018-EAD3-534D41699AE9}"/>
              </a:ext>
            </a:extLst>
          </p:cNvPr>
          <p:cNvSpPr txBox="1">
            <a:spLocks/>
          </p:cNvSpPr>
          <p:nvPr/>
        </p:nvSpPr>
        <p:spPr>
          <a:xfrm>
            <a:off x="1231392" y="228952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6000" b="1" dirty="0">
                <a:latin typeface="LEGO" panose="02000600000000000000" pitchFamily="2" charset="0"/>
              </a:rPr>
              <a:t>Wat zijn de meest bekende LEGO vormen?</a:t>
            </a:r>
          </a:p>
        </p:txBody>
      </p:sp>
    </p:spTree>
    <p:extLst>
      <p:ext uri="{BB962C8B-B14F-4D97-AF65-F5344CB8AC3E}">
        <p14:creationId xmlns:p14="http://schemas.microsoft.com/office/powerpoint/2010/main" val="3831586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E6F55-A392-7617-8DD0-5B54ACA37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 leukste quiz-apps om na of tijdens het Kerstdiner te spelen -  Entertainment">
            <a:extLst>
              <a:ext uri="{FF2B5EF4-FFF2-40B4-BE49-F238E27FC236}">
                <a16:creationId xmlns:a16="http://schemas.microsoft.com/office/drawing/2014/main" id="{EBF6237C-C934-2189-5104-A5AF96C15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86B428E9-9E85-9487-DAC7-88CBDE66E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6000" b="1">
                <a:latin typeface="LEGO" panose="02000600000000000000" pitchFamily="2" charset="0"/>
              </a:rPr>
              <a:t>Quiz 3/3</a:t>
            </a:r>
            <a:endParaRPr lang="nl-NL" sz="6000" b="1" dirty="0">
              <a:latin typeface="LEGO" panose="020006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BA4082-FEF0-8CDB-60DF-E84CC3F46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C9029D70-6DD0-4943-F67D-6BFB22A31CE2}"/>
              </a:ext>
            </a:extLst>
          </p:cNvPr>
          <p:cNvSpPr txBox="1">
            <a:spLocks/>
          </p:cNvSpPr>
          <p:nvPr/>
        </p:nvSpPr>
        <p:spPr>
          <a:xfrm>
            <a:off x="1231392" y="2289525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6000" b="1" dirty="0">
                <a:latin typeface="LEGO" panose="02000600000000000000" pitchFamily="2" charset="0"/>
              </a:rPr>
              <a:t>In welk jaar is de 1</a:t>
            </a:r>
            <a:r>
              <a:rPr lang="nl-NL" sz="6000" b="1" baseline="30000" dirty="0">
                <a:latin typeface="LEGO" panose="02000600000000000000" pitchFamily="2" charset="0"/>
              </a:rPr>
              <a:t>e</a:t>
            </a:r>
            <a:r>
              <a:rPr lang="nl-NL" sz="6000" b="1" dirty="0">
                <a:latin typeface="LEGO" panose="02000600000000000000" pitchFamily="2" charset="0"/>
              </a:rPr>
              <a:t> LEGO film uitgebracht?</a:t>
            </a:r>
          </a:p>
        </p:txBody>
      </p:sp>
    </p:spTree>
    <p:extLst>
      <p:ext uri="{BB962C8B-B14F-4D97-AF65-F5344CB8AC3E}">
        <p14:creationId xmlns:p14="http://schemas.microsoft.com/office/powerpoint/2010/main" val="1607695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35C06-2131-C82E-3688-0C86AD0B7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6D7CC98-7423-23B6-116F-D6DD0C9B3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zoogdier, huiskat, kat, Kleine tot middelgrote katten&#10;&#10;Door AI gegenereerde inhoud is mogelijk onjuist.">
            <a:extLst>
              <a:ext uri="{FF2B5EF4-FFF2-40B4-BE49-F238E27FC236}">
                <a16:creationId xmlns:a16="http://schemas.microsoft.com/office/drawing/2014/main" id="{47A60481-D834-D0FE-7869-726EE6FA2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11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9C36A-3460-A618-5A69-E9D133793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EGO - Wikipedia">
            <a:extLst>
              <a:ext uri="{FF2B5EF4-FFF2-40B4-BE49-F238E27FC236}">
                <a16:creationId xmlns:a16="http://schemas.microsoft.com/office/drawing/2014/main" id="{EA694E62-FD58-D3CF-99CC-36F87446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4009"/>
            <a:ext cx="12192000" cy="816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0C108BB4-941F-929B-642C-F98F8F840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/>
          <a:lstStyle/>
          <a:p>
            <a:pPr algn="l"/>
            <a:r>
              <a:rPr lang="nl-NL" sz="6000" dirty="0">
                <a:solidFill>
                  <a:schemeClr val="bg1"/>
                </a:solidFill>
                <a:latin typeface="LEGO" panose="02000600000000000000" pitchFamily="2" charset="0"/>
              </a:rPr>
              <a:t>LEGO, wat is het?</a:t>
            </a:r>
          </a:p>
          <a:p>
            <a:pPr algn="l"/>
            <a:endParaRPr lang="nl-N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0ADE89-6AFA-730C-DE9F-898388C33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210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60E07D-D523-B0C1-14AC-CE3E3331C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aart, atlas, tekst&#10;&#10;Door AI gegenereerde inhoud is mogelijk onjuist.">
            <a:extLst>
              <a:ext uri="{FF2B5EF4-FFF2-40B4-BE49-F238E27FC236}">
                <a16:creationId xmlns:a16="http://schemas.microsoft.com/office/drawing/2014/main" id="{FC08C1B8-448A-85AE-2269-558AAFB30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30" y="0"/>
            <a:ext cx="12208330" cy="719319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681E8DA1-3D06-242F-5DAA-9803BB0FC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1" y="730822"/>
            <a:ext cx="10247017" cy="1655762"/>
          </a:xfrm>
        </p:spPr>
        <p:txBody>
          <a:bodyPr>
            <a:noAutofit/>
          </a:bodyPr>
          <a:lstStyle/>
          <a:p>
            <a:pPr algn="l"/>
            <a:r>
              <a:rPr lang="nl-NL" sz="6000" dirty="0">
                <a:latin typeface="LEGO" panose="02000600000000000000" pitchFamily="2" charset="0"/>
              </a:rPr>
              <a:t>LEGO, waar komt het vandaan?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AC224C-07CA-645B-BC71-4CFDD2188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lag van Denemarken - Wikipedia">
            <a:extLst>
              <a:ext uri="{FF2B5EF4-FFF2-40B4-BE49-F238E27FC236}">
                <a16:creationId xmlns:a16="http://schemas.microsoft.com/office/drawing/2014/main" id="{88102C04-8A00-359A-79B4-5ABEDDDB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600199"/>
            <a:ext cx="267804" cy="20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820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8A01F-55A3-553C-6C24-F145351E9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hemel, buitenshuis, Reclamebord&#10;&#10;Door AI gegenereerde inhoud is mogelijk onjuist.">
            <a:extLst>
              <a:ext uri="{FF2B5EF4-FFF2-40B4-BE49-F238E27FC236}">
                <a16:creationId xmlns:a16="http://schemas.microsoft.com/office/drawing/2014/main" id="{F5F5785A-F843-AB3D-9BF4-BFB7E14A5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67968"/>
            <a:ext cx="12192000" cy="8125968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9A847F68-2453-8FF9-0CF5-ACAC16E23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6000" b="1" dirty="0">
                <a:solidFill>
                  <a:srgbClr val="FF0000"/>
                </a:solidFill>
                <a:latin typeface="LEGO" panose="02000600000000000000" pitchFamily="2" charset="0"/>
              </a:rPr>
              <a:t>LEGO pretparken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0F88F7-7BF3-3E1B-07D0-AF5F6ED68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154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16FDF-3D9E-E9B6-0848-B0CC05379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ime Video: The Lego Movie">
            <a:extLst>
              <a:ext uri="{FF2B5EF4-FFF2-40B4-BE49-F238E27FC236}">
                <a16:creationId xmlns:a16="http://schemas.microsoft.com/office/drawing/2014/main" id="{89F888A6-3500-936D-B22F-B9A65A0C8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4EF6F3D6-BF9E-864C-107F-7CA24D7FA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6000" b="1" dirty="0">
                <a:solidFill>
                  <a:schemeClr val="bg1"/>
                </a:solidFill>
                <a:latin typeface="LEGO" panose="02000600000000000000" pitchFamily="2" charset="0"/>
              </a:rPr>
              <a:t>LEGO film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61B337-8294-0679-FDFB-F6E6DBAF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887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CEBA25-E944-15B2-97D8-0F3F595F2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laneet, Hemellichaam, (kosmische) ruimte, ruimte&#10;&#10;Door AI gegenereerde inhoud is mogelijk onjuist.">
            <a:extLst>
              <a:ext uri="{FF2B5EF4-FFF2-40B4-BE49-F238E27FC236}">
                <a16:creationId xmlns:a16="http://schemas.microsoft.com/office/drawing/2014/main" id="{F341138F-C575-FA78-9FE7-88C5B411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0"/>
            <a:ext cx="12192000" cy="8408504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F04F1AB6-A623-6A36-9C06-8A44565AC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6000" b="1" dirty="0">
                <a:solidFill>
                  <a:schemeClr val="bg1"/>
                </a:solidFill>
                <a:latin typeface="LEGO" panose="02000600000000000000" pitchFamily="2" charset="0"/>
              </a:rPr>
              <a:t>Feitjes en weetjes 1/3 </a:t>
            </a:r>
          </a:p>
          <a:p>
            <a:pPr algn="l"/>
            <a:endParaRPr lang="nl-N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92AC14-7E51-1F78-8AA5-99B176A52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391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86E90-FDC0-7E14-758E-3B1489F3E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e maan is een planeet - New Scientist">
            <a:extLst>
              <a:ext uri="{FF2B5EF4-FFF2-40B4-BE49-F238E27FC236}">
                <a16:creationId xmlns:a16="http://schemas.microsoft.com/office/drawing/2014/main" id="{15916ACA-0568-69A8-8AC3-520374567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293600" cy="92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D1439FF8-F03A-9599-53DC-91D7AA61E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6000" b="1" dirty="0">
                <a:solidFill>
                  <a:schemeClr val="bg1"/>
                </a:solidFill>
                <a:latin typeface="LEGO" panose="02000600000000000000" pitchFamily="2" charset="0"/>
              </a:rPr>
              <a:t>Feitjes en weetjes 2/3 </a:t>
            </a:r>
          </a:p>
          <a:p>
            <a:pPr algn="l"/>
            <a:endParaRPr lang="nl-N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BF5ECB-5D0E-B3FA-13F6-4EB13B64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17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497B8-59CC-92A1-8D8B-6DD5F08F5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t leren kinderen van het spelen met lego - Klas van juf Linda">
            <a:extLst>
              <a:ext uri="{FF2B5EF4-FFF2-40B4-BE49-F238E27FC236}">
                <a16:creationId xmlns:a16="http://schemas.microsoft.com/office/drawing/2014/main" id="{37BB7073-5363-9331-C03B-F4969B6E0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813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5A32DB3A-D02F-ABD8-0EAE-FB9530051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6000" b="1" dirty="0">
                <a:solidFill>
                  <a:schemeClr val="accent4">
                    <a:lumMod val="75000"/>
                  </a:schemeClr>
                </a:solidFill>
                <a:latin typeface="LEGO" panose="02000600000000000000" pitchFamily="2" charset="0"/>
              </a:rPr>
              <a:t>Feitjes en weetjes 3/3 </a:t>
            </a:r>
          </a:p>
          <a:p>
            <a:pPr algn="l"/>
            <a:endParaRPr lang="nl-N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72CA03-E601-FD5C-8DEF-7DE07E43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720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7B98-5873-6459-3DB4-DF6CD2372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F5DA5FD-808E-3CAF-896F-315AE9633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392" y="730822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nl-NL" sz="6000" b="1" dirty="0">
                <a:latin typeface="LEGO" panose="02000600000000000000" pitchFamily="2" charset="0"/>
              </a:rPr>
              <a:t>Mijn LEGO sets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E8D8D6-3380-F615-0F7B-DA60E255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010" y="5679058"/>
            <a:ext cx="922909" cy="9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Landvoertuig, voertuig, wiel, auto&#10;&#10;Door AI gegenereerde inhoud is mogelijk onjuist.">
            <a:extLst>
              <a:ext uri="{FF2B5EF4-FFF2-40B4-BE49-F238E27FC236}">
                <a16:creationId xmlns:a16="http://schemas.microsoft.com/office/drawing/2014/main" id="{5622E774-7F38-8F38-C86C-A0E43B790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87" y="326325"/>
            <a:ext cx="5760000" cy="4320000"/>
          </a:xfrm>
          <a:prstGeom prst="rect">
            <a:avLst/>
          </a:prstGeom>
        </p:spPr>
      </p:pic>
      <p:pic>
        <p:nvPicPr>
          <p:cNvPr id="14" name="Afbeelding 13" descr="Afbeelding met Schaalmodel, huis, wiel, Speelgoedvoertuig&#10;&#10;Door AI gegenereerde inhoud is mogelijk onjuist.">
            <a:extLst>
              <a:ext uri="{FF2B5EF4-FFF2-40B4-BE49-F238E27FC236}">
                <a16:creationId xmlns:a16="http://schemas.microsoft.com/office/drawing/2014/main" id="{C70E83A2-8114-9FFA-0F12-96D771022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2157604"/>
            <a:ext cx="5760000" cy="4320000"/>
          </a:xfrm>
          <a:prstGeom prst="rect">
            <a:avLst/>
          </a:prstGeom>
        </p:spPr>
      </p:pic>
      <p:pic>
        <p:nvPicPr>
          <p:cNvPr id="9" name="Afbeelding 8" descr="Afbeelding met Lettertype, Graphics, grafische vormgeving, poster&#10;&#10;Door AI gegenereerde inhoud is mogelijk onjuist.">
            <a:extLst>
              <a:ext uri="{FF2B5EF4-FFF2-40B4-BE49-F238E27FC236}">
                <a16:creationId xmlns:a16="http://schemas.microsoft.com/office/drawing/2014/main" id="{E33AB8ED-DE7E-F634-7FA4-48EA475A8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679058"/>
            <a:ext cx="3606800" cy="58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94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fallOve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Breedbeeld</PresentationFormat>
  <Paragraphs>55</Paragraphs>
  <Slides>16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LEGO</vt:lpstr>
      <vt:lpstr>Kantoorthema</vt:lpstr>
      <vt:lpstr>Dagopening Teun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van Gils | Ovivio</dc:creator>
  <cp:lastModifiedBy>Paul van Gils | Ovivio</cp:lastModifiedBy>
  <cp:revision>2</cp:revision>
  <dcterms:created xsi:type="dcterms:W3CDTF">2026-01-13T16:16:58Z</dcterms:created>
  <dcterms:modified xsi:type="dcterms:W3CDTF">2026-01-15T18:32:12Z</dcterms:modified>
</cp:coreProperties>
</file>